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84" r:id="rId3"/>
    <p:sldId id="285" r:id="rId4"/>
    <p:sldId id="286" r:id="rId5"/>
    <p:sldId id="287" r:id="rId6"/>
    <p:sldId id="309" r:id="rId7"/>
    <p:sldId id="310" r:id="rId8"/>
    <p:sldId id="288" r:id="rId9"/>
    <p:sldId id="292" r:id="rId10"/>
    <p:sldId id="293" r:id="rId11"/>
    <p:sldId id="324" r:id="rId12"/>
    <p:sldId id="325" r:id="rId13"/>
    <p:sldId id="328" r:id="rId14"/>
    <p:sldId id="330" r:id="rId15"/>
    <p:sldId id="329" r:id="rId16"/>
    <p:sldId id="327" r:id="rId17"/>
    <p:sldId id="331" r:id="rId18"/>
    <p:sldId id="332" r:id="rId19"/>
    <p:sldId id="326" r:id="rId20"/>
    <p:sldId id="314" r:id="rId21"/>
    <p:sldId id="315" r:id="rId22"/>
    <p:sldId id="333" r:id="rId23"/>
    <p:sldId id="316" r:id="rId24"/>
    <p:sldId id="317" r:id="rId25"/>
    <p:sldId id="334" r:id="rId26"/>
    <p:sldId id="318" r:id="rId27"/>
    <p:sldId id="336" r:id="rId28"/>
    <p:sldId id="335" r:id="rId29"/>
    <p:sldId id="319" r:id="rId30"/>
    <p:sldId id="320" r:id="rId31"/>
    <p:sldId id="321" r:id="rId32"/>
    <p:sldId id="322" r:id="rId33"/>
    <p:sldId id="323" r:id="rId34"/>
    <p:sldId id="313" r:id="rId35"/>
    <p:sldId id="283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7A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126CD-5F9A-4953-9F85-C3D6BFB09F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8B23-FB3C-4DFD-BCFF-9A40318AB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8A274-0596-4C52-95EA-D9FCB3B906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7126CD-5F9A-4953-9F85-C3D6BFB09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0BEF5-6575-48F5-A7A0-BD35E61ED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8FE60A-1BB2-4EE4-9681-BE7A5D57A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F4978-2BEE-4B3B-AAF7-D4013ADD69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38AD85-27F2-4FDA-B20D-D4A28EB3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3299D-49B9-4686-8CC1-4B25054B91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E46A7-2D29-4A2C-A6B0-79053000CB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D2885-3897-4CDA-BC02-08B05EF8F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0BEF5-6575-48F5-A7A0-BD35E61ED3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DCCB7B-1DD2-4E7E-98CE-70863EC2A5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28B23-FB3C-4DFD-BCFF-9A40318AB0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B8A274-0596-4C52-95EA-D9FCB3B906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FE60A-1BB2-4EE4-9681-BE7A5D57A5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F4978-2BEE-4B3B-AAF7-D4013ADD69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8AD85-27F2-4FDA-B20D-D4A28EB3EF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3299D-49B9-4686-8CC1-4B25054B91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E46A7-2D29-4A2C-A6B0-79053000CB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D2885-3897-4CDA-BC02-08B05EF8F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CCB7B-1DD2-4E7E-98CE-70863EC2A5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EF7D2A-4CF1-4014-AC71-6A9795C768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EF7D2A-4CF1-4014-AC71-6A9795C76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Genesis 18:31-32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he said, Behold now, I have taken upon me to speak unto the Lord: Peradventure there shall be twenty found there. And he said, I will not destroy [it] for twenty's sake. </a:t>
            </a:r>
          </a:p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he said, Oh let not the Lord be angry, and I will speak yet but this once: Peradventure ten shall be found there. And he said, I will not destroy [it] for ten's sake.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Deuteronomy 9:16-19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I looked, and, behold, ye had sinned against the LORD your God, [and] had made you a molten calf: ye had turned aside quickly out of the way which the LORD had commanded you.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I took the two tables, and cast them out of my two hands, and brake them before your eyes.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I fell down before the LORD, as at the first, forty days and forty nights: I did neither eat bread, nor drink water, because of all your sins which ye sinned, in doing wickedly in the sight of the LORD, to provoke him to anger.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I was afraid of the anger and hot displeasure, wherewith the LORD was wroth against you to destroy you. But the LORD hearkened unto me at that time also.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These words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spake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Jesus, and lifted up his eyes to heaven, and said, Father, the hour is come; glorify thy Son, that thy Son also may glorify thee: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As thou hast given him power over all flesh, that he should give eternal life to as many as thou hast given him.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this is life eternal, that they might know thee the only true God, and Jesus Christ, whom thou hast sent.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have glorified thee on the earth: I have finished the work which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 to do.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now, O Father, glorify thou me with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own self with the glory which I had with thee before the world was.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have manifested thy name unto the men which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 out of the world: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they were, and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them me; and they have kept thy word.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Now they have known that all things whatsoever thou hast given me are of thee.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I have given unto them the words which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me; and they have received [them], and have known surely that I came out from thee, and they have believed that thou didst send me.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pray for them: I pray not for the world, but for them which thou hast given me; for they are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all mine are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are mine; and I am glorified in them.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now I am no more in the world, but these are in the world, and I come to thee. Holy Father, keep through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own name those whom thou hast given me, that they may be one, as we [are].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While I was with them in the world, I kept them in thy name: those that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 I have kept, and none of them is lost, but the son of perdition; that the scripture might be fulfilled.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now come I to thee; and these things I speak in the world, that they might have my joy fulfilled in themselves.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have given them thy word; and the world hath hated them, because they are not of the world, even as I am not of the world.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pray not that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shouldest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take them out of the world, but that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shouldest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keep them from the evil.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They are not of the world, even as I am not of the world.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Sanctify them through thy truth: thy word is truth.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As thou hast sent me into the world, even so have I also sent them into the world. And for their sakes I sanctify myself, that they also might be sanctified through the truth.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17:20  Neither pray I for these alone, but for them also which shall believe on me through their word; </a:t>
            </a:r>
          </a:p>
          <a:p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17:21  That they all may be one; as thou, Father, [art] in me, and I in thee, that they also may be one in us: that the world may believe that thou hast sent me. </a:t>
            </a:r>
          </a:p>
          <a:p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17:22  And the glory which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gavest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 I have given them; that they may be one, even as we are one: </a:t>
            </a:r>
          </a:p>
          <a:p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17:23  I in them, and thou in me, that they may be made perfect in one; and that the world may know that thou hast sent me, and hast loved them, as thou hast loved me.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John 17:1-26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Father, I will that they also, whom thou hast given me, be with me where I am; that they may behold my glory, which thou hast given me: for thou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lovedst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me before the foundation of the world.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O righteous Father, the world hath not known thee: but I have known thee, and these have known that thou hast sent me.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I have declared unto them thy name, and will declare [it]: that the love wherewith thou hast loved me may be in them, and I in them.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Acts 12:5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Peter therefore was kept in prison: but prayer was made without ceasing of the church unto God for him.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Romans 10:1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Brethren, my heart's desire and prayer to God for Israel is, that they might be saved.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Ephesians 1:15-23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Wherefore I also, after I heard of your faith in the Lord Jesus, and love unto all the saints,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Cease not to give thanks for you, making mention of you in my prayers;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That the God of our Lord Jesus Christ, the Father of glory, may give unto you the spirit of wisdom and revelation in the knowledge of him: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The eyes of your understanding being enlightened; that ye may know what is the hope of his calling, and what the riches of the glory of his inheritance in the saints,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what [is] the exceeding greatness of his power to us-ward who believe, according to the working of his mighty power,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Ephesians 1:15-23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Which he wrought in Christ, when he raised him from the dead, and set [him] at his own right hand in the heavenly [places],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Far above all principality, and power, and might, and dominion, and every name that is named, not only in this world, but also in that which is to come: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hath put all [things] under his feet, and gave him [to be] the head over all [things] to the church,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Which is his body, the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fulness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of him that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filleth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all in all.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Ephesians 3:13-19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Wherefore I desire that ye faint not at my tribulations for you, which is your glory.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this cause I bow my knees unto the Father of our Lord Jesus Christ,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Of whom the whole family in heaven and earth is named,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That he would grant you, according to the riches of his glory, to be strengthened with might by his Spirit in the inner man;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That Christ may dwell in your hearts by faith; that ye, being rooted and grounded in love,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May be able to comprehend with all saints what [is] the breadth, and length, and depth, and height; </a:t>
            </a:r>
          </a:p>
          <a:p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to know the love of Christ, which </a:t>
            </a:r>
            <a:r>
              <a:rPr lang="en-US" sz="22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passeth</a:t>
            </a:r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knowledge, that ye might be filled with all the </a:t>
            </a:r>
            <a:r>
              <a:rPr lang="en-US" sz="22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fulness</a:t>
            </a:r>
            <a:r>
              <a:rPr lang="en-US" sz="22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of God.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Philippians 1:3-14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thank my God upon every remembrance of you,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Always in every prayer of mine for you all making request with joy,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your fellowship in the gospel from the first day until now;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Being confident of this very thing, that he which hath begun a good work in you will perform [it] until the day of Jesus Christ: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Even as it is meet for me to think this of you all, because I have you in my heart; inasmuch as both in my bonds, and in the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defence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and confirmation of the gospel, ye all are partakers of my grace.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God is my record, how greatly I long after you all in the bowels of Jesus Christ.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Philippians 1:3-14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this I pray, that your love may abound yet more and more in knowledge and [in] all judgment;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That ye may approve things that are excellent; that ye may be sincere and without offence till the day of Christ;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Being filled with the fruits of righteousness, which are by Jesus Christ, unto the glory and praise of God.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But I would ye should understand, brethren, that the things [which happened] unto me have fallen out rather unto the furtherance of the gospel;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So that my bonds in Christ are manifest in all the palace, and in all other [places]; </a:t>
            </a:r>
          </a:p>
          <a:p>
            <a:pPr>
              <a:lnSpc>
                <a:spcPct val="85000"/>
              </a:lnSpc>
            </a:pP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many of the brethren in the Lord, waxing confident by my bonds, are much more bold to speak the word without fear.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Colossians 1:3-17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We give thanks to God and the Father of our Lord Jesus Christ, praying always for you,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Since we heard of your faith in Christ Jesus, and of the love [which ye have] to all the saints,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the hope which is laid up for you in heaven, whereof ye heard before in the word of the truth of the gospel;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Which is come unto you, as [it is] in all the world; and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bringeth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forth fruit, as [it doth] also in you, since the day ye heard [of it], and knew the grace of God in truth: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As ye also learned of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Epaphras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our dear </a:t>
            </a:r>
            <a:r>
              <a:rPr lang="en-US" sz="24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fellowservant</a:t>
            </a:r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, who is for you a faithful minister of Christ;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Colossians 1:3-17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Who also declared unto us your love in the Spirit.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this cause we also, since the day we heard [it], do not cease to pray for you, and to desire that ye might be filled with the knowledge of his will in all wisdom and spiritual understanding;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That ye might walk worthy of the Lord unto all pleasing, being fruitful in every good work, and increasing in the knowledge of God;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Strengthened with all might, according to his glorious power, unto all patience and longsuffering with joyfulness;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Giving thanks unto the Father, which hath made us meet to be partakers of the inheritance of the saints in light: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Colossians 1:3-17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Who hath delivered us from the power of darkness, and hath translated [us] into the kingdom of his dear Son: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In whom we have redemption through his blood, [even] the forgiveness of sins: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Who is the image of the invisible God, the firstborn of every creature: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by him were all things created, that are in heaven, and that are in earth, visible and invisible, whether [they be] thrones, or dominions, or principalities, or powers: all things were created by him, and for him: </a:t>
            </a:r>
          </a:p>
          <a:p>
            <a:r>
              <a:rPr lang="en-US" sz="24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he is before all things, and by him all things consist.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Colossians 4:12-13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Epaphras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, who is [one] of you, a servant of Christ, </a:t>
            </a:r>
            <a:r>
              <a:rPr lang="en-US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saluteth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you, always </a:t>
            </a:r>
            <a:r>
              <a:rPr lang="en-US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labouring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fervently for you in prayers, that ye may stand perfect and complete in all the will of God. </a:t>
            </a:r>
          </a:p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I bear him record, that he hath a great zeal for you, and them [that are] in Laodicea, and them in Hierapolis.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Thessalonians 1:2-5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We give thanks to God always for you all, making mention of you in our prayers; </a:t>
            </a:r>
          </a:p>
          <a:p>
            <a:r>
              <a:rPr lang="en-US" sz="26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Remembering without ceasing your work of faith, and </a:t>
            </a:r>
            <a:r>
              <a:rPr lang="en-US" sz="2600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labour</a:t>
            </a:r>
            <a:r>
              <a:rPr lang="en-US" sz="26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of love, and patience of hope in our Lord Jesus Christ, in the sight of God and our Father; </a:t>
            </a:r>
          </a:p>
          <a:p>
            <a:r>
              <a:rPr lang="en-US" sz="26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Knowing, brethren beloved, your election of God. </a:t>
            </a:r>
          </a:p>
          <a:p>
            <a:r>
              <a:rPr lang="en-US" sz="2600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our gospel came not unto you in word only, but also in power, and in the Holy Ghost, and in much assurance; as ye know what manner of men we were among you for your sake.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Thessalonians 3:9-10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what thanks can we render to God again for you, for all the joy wherewith we joy for your sakes before our God; </a:t>
            </a:r>
          </a:p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Night and day praying exceedingly that we might see your face, and might perfect that which is lacking in your faith?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Thessalonians 5:23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the very God of peace sanctify you wholly; and [I pray God] your whole spirit and soul and body be preserved blameless unto the coming of our Lord Jesus Christ.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2Th 1:11  Wherefore also we pray always for you, that our God would count you worthy of [this] calling, and </a:t>
            </a:r>
            <a:r>
              <a:rPr lang="en-US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fulfil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all the good pleasure of [his] goodness, and the work of faith with power: </a:t>
            </a:r>
          </a:p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2Th 1:12  That the name of our Lord Jesus Christ may be glorified in you, and ye in him, according to the grace of our God and the Lord Jesus Christ.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James 5:16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Confess [your] faults one to another, and pray one for another, that ye may be healed. The effectual fervent prayer of a righteous man </a:t>
            </a:r>
            <a:r>
              <a:rPr lang="en-US" i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availeth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much.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Ephesians 6.14-20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Stand therefore, having your loins girt about with truth, and having on the breastplate of righteousness;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your feet shod with the preparation of the gospel of peace; 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Above all, taking the shield of faith, wherewith ye shall be able to quench all the fiery darts of the wicked. 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take the helmet of salvation, and the sword of the Spirit, which is the word of God: 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Praying always with all prayer and supplication in the Spirit, and watching thereunto with all perseverance and supplication for all saints; 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And for me, that utterance may be given unto me, that I may open my mouth boldly, to make known the mystery of the gospel, </a:t>
            </a:r>
          </a:p>
          <a:p>
            <a:r>
              <a:rPr lang="en-US" sz="21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For which I am an ambassador in bonds: that therein I may speak boldly, as I ought to speak.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1"/>
            <a:ext cx="8458200" cy="207645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Supplicating for All Saints</a:t>
            </a:r>
            <a:br>
              <a:rPr lang="en-US" sz="3200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/>
          <a:p>
            <a:pPr algn="l" eaLnBrk="1" hangingPunct="1"/>
            <a:endParaRPr lang="en-US" sz="1800" dirty="0" smtClean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 6:11  Put on the whole </a:t>
            </a:r>
            <a:r>
              <a:rPr lang="en-US" sz="2400" i="1" dirty="0" err="1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of God, that ye may be able to stand against the wiles of the devil. </a:t>
            </a:r>
          </a:p>
          <a:p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 6:13  Wherefore take unto you the whole </a:t>
            </a:r>
            <a:r>
              <a:rPr lang="en-US" sz="2400" i="1" dirty="0" err="1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Supplicating</a:t>
            </a:r>
            <a:endParaRPr lang="en-US" i="1" dirty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i="1" dirty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Eph </a:t>
            </a:r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6:18b   supplicating for all saints      </a:t>
            </a:r>
            <a:endParaRPr lang="en-US" i="1" dirty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i="1" dirty="0" smtClean="0">
                <a:solidFill>
                  <a:srgbClr val="927F2E"/>
                </a:solidFill>
                <a:latin typeface="Times New Roman" pitchFamily="18" charset="0"/>
                <a:cs typeface="Times New Roman" pitchFamily="18" charset="0"/>
              </a:rPr>
              <a:t>Eph 6:18b     and watching thereunto with all perseverance and supplication for all saints;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Webster’s 1828 Dictionary</a:t>
            </a:r>
            <a:endParaRPr lang="en-US" i="1" dirty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Supplication</a:t>
            </a:r>
          </a:p>
          <a:p>
            <a:r>
              <a:rPr lang="en-US" sz="2400" b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SUPPLICA'TION, n. [L. </a:t>
            </a:r>
            <a:r>
              <a:rPr lang="en-US" sz="2400" b="1" dirty="0" err="1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supplicatio</a:t>
            </a:r>
            <a:r>
              <a:rPr lang="en-US" sz="2400" b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.]</a:t>
            </a:r>
            <a:endParaRPr lang="en-US" sz="2400" dirty="0" smtClean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1. Entreaty; humble and earnest prayer in worship. In all our supplications to the Father of mercies, let us remember a world lying in ignorance and wickedness.</a:t>
            </a:r>
          </a:p>
          <a:p>
            <a:r>
              <a:rPr lang="en-US" sz="2400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2. Petition; earnest request.</a:t>
            </a:r>
          </a:p>
          <a:p>
            <a:r>
              <a:rPr lang="en-US" sz="2400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3. In Roman antiquity, a religious solemnity observed in consequence of some military success. It consisted in sacrifices, feasting, offering thanks, and praying for a continuance of success.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King James Dictionary</a:t>
            </a:r>
            <a:endParaRPr lang="en-US" i="1" dirty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b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Supplication</a:t>
            </a:r>
          </a:p>
          <a:p>
            <a:r>
              <a:rPr lang="en-US" i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Petition; an expression of need.</a:t>
            </a:r>
          </a:p>
          <a:p>
            <a:endParaRPr lang="en-US" dirty="0" smtClean="0">
              <a:solidFill>
                <a:srgbClr val="8C7A2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I exhort therefore, that, first of all, </a:t>
            </a:r>
            <a:r>
              <a:rPr lang="en-US" b="1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SUPPLICATIONS, prayers, intercessions, and giving of thanks, be made for all men. (</a:t>
            </a:r>
            <a:r>
              <a:rPr lang="en-US" b="1" u="sng" dirty="0" smtClean="0">
                <a:solidFill>
                  <a:srgbClr val="8C7A2C"/>
                </a:solidFill>
                <a:latin typeface="Times New Roman" pitchFamily="18" charset="0"/>
                <a:cs typeface="Times New Roman" pitchFamily="18" charset="0"/>
              </a:rPr>
              <a:t>1Ti_2:1)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2950</Words>
  <Application>Microsoft Office PowerPoint</Application>
  <PresentationFormat>On-screen Show (4:3)</PresentationFormat>
  <Paragraphs>151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Default Design</vt:lpstr>
      <vt:lpstr>Concourse</vt:lpstr>
      <vt:lpstr>The Good Shepherd Ministry Psalm 23   </vt:lpstr>
      <vt:lpstr>The Good Shepherd Ministry Psalm 23</vt:lpstr>
      <vt:lpstr>The Good Shepherd Ministry Psalm 23</vt:lpstr>
      <vt:lpstr>Supplicating for All Saints  </vt:lpstr>
      <vt:lpstr>Put On Whole Armor of God</vt:lpstr>
      <vt:lpstr>Supplicating</vt:lpstr>
      <vt:lpstr>PowerPoint Presentation</vt:lpstr>
      <vt:lpstr>Webster’s 1828 Dictionary</vt:lpstr>
      <vt:lpstr>King James Dictionary</vt:lpstr>
      <vt:lpstr>Genesis 18:31-32</vt:lpstr>
      <vt:lpstr>Deuteronomy 9:16-19</vt:lpstr>
      <vt:lpstr>John 17:1-26</vt:lpstr>
      <vt:lpstr>John 17:1-26 cont.</vt:lpstr>
      <vt:lpstr>John 17:1-26 cont.</vt:lpstr>
      <vt:lpstr>John 17:1-26 cont.</vt:lpstr>
      <vt:lpstr>John 17:1-26 cont.</vt:lpstr>
      <vt:lpstr>John 17:1-26 cont.</vt:lpstr>
      <vt:lpstr>Acts 12:5</vt:lpstr>
      <vt:lpstr>Romans 10:1</vt:lpstr>
      <vt:lpstr>Ephesians 1:15-23</vt:lpstr>
      <vt:lpstr>Ephesians 1:15-23 cont.</vt:lpstr>
      <vt:lpstr>Ephesians 3:13-19</vt:lpstr>
      <vt:lpstr>Philippians 1:3-14</vt:lpstr>
      <vt:lpstr>Philippians 1:3-14 cont.</vt:lpstr>
      <vt:lpstr>Colossians 1:3-17</vt:lpstr>
      <vt:lpstr>Colossians 1:3-17 cont.</vt:lpstr>
      <vt:lpstr>Colossians 1:3-17 cont.</vt:lpstr>
      <vt:lpstr>Colossians 4:12-13</vt:lpstr>
      <vt:lpstr>I Thessalonians 1:2-5</vt:lpstr>
      <vt:lpstr>I Thessalonians 3:9-10</vt:lpstr>
      <vt:lpstr>I Thessalonians 5:23</vt:lpstr>
      <vt:lpstr>PowerPoint Presentation</vt:lpstr>
      <vt:lpstr>James 5:16</vt:lpstr>
      <vt:lpstr>Ephesians 6.14-20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28</cp:revision>
  <dcterms:created xsi:type="dcterms:W3CDTF">2007-11-13T13:29:07Z</dcterms:created>
  <dcterms:modified xsi:type="dcterms:W3CDTF">2021-03-05T17:16:12Z</dcterms:modified>
</cp:coreProperties>
</file>